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8" r:id="rId3"/>
    <p:sldId id="290" r:id="rId4"/>
    <p:sldId id="287" r:id="rId5"/>
    <p:sldId id="272" r:id="rId6"/>
    <p:sldId id="257" r:id="rId7"/>
    <p:sldId id="270" r:id="rId8"/>
    <p:sldId id="259" r:id="rId9"/>
    <p:sldId id="279" r:id="rId10"/>
    <p:sldId id="285" r:id="rId11"/>
    <p:sldId id="276" r:id="rId12"/>
    <p:sldId id="278" r:id="rId13"/>
    <p:sldId id="266" r:id="rId14"/>
    <p:sldId id="282" r:id="rId15"/>
    <p:sldId id="283" r:id="rId16"/>
    <p:sldId id="275" r:id="rId17"/>
    <p:sldId id="284" r:id="rId18"/>
    <p:sldId id="286" r:id="rId1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C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70" d="100"/>
          <a:sy n="70" d="100"/>
        </p:scale>
        <p:origin x="525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21:19:47.4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2895 3081 24575,'0'-17'0,"-2"-1"0,0 0 0,-1 1 0,-1 0 0,-7-19 0,-35-83 0,23 66 0,-17-38-64,-4 2 0,-57-84 0,-130-155-320,70 124 372,-6-11 12,44 58 0,18 14 0,33 43 0,-140-171 0,94 115 391,48 61-204,56 77-184,-2 1 0,1 0-1,-24-18 1,-58-36-4,46 35 1,-18-12 0,60 42 0,-132-86 0,132 86 0,-1 0 0,0 0 0,0 1 0,0 0 0,-1 1 0,1 0 0,-1 1 0,0 0 0,-1 0 0,1 1 0,0 1 0,-16 0 0,-18 1 0,-75 10 0,0 1 0,30-10 0,-157-17 0,241 15 0,3 1 0,0 0 0,-1 0 0,1-1 0,0 1 0,0-1 0,0 0 0,0 0 0,0 0 0,-5-4 0,7 5 0,1 0 0,0 0 0,0-1 0,0 1 0,0 0 0,0 0 0,-1-1 0,1 1 0,0 0 0,0 0 0,0-1 0,0 1 0,0 0 0,0 0 0,0-1 0,0 1 0,0 0 0,0-1 0,0 1 0,0 0 0,0 0 0,0-1 0,0 1 0,0 0 0,1-1 0,-1 1 0,0 0 0,0 0 0,0-1 0,0 1 0,0 0 0,1 0 0,-1 0 0,0-1 0,1 1 0,5-9 0,2 0 0,-1 0 0,1 1 0,10-8 0,39-29 0,-45 36 0,15-10 0,34-17 0,-36 23 0,-1-2 0,26-20 0,-11 4 0,15-12 0,-47 38 0,-1-1 0,1 1 0,0 1 0,0-1 0,1 1 0,10-4 0,48-13 0,-57 18 0,0 1 0,-6 3 0,-15 10 0,-17 10 0,-35 18 0,12-8 0,-158 117 0,187-130 0,-17 11 0,-14 11 0,-69 65 0,120-103 0,1 1 0,-1 0 0,1 0 0,0 0 0,-1 0 0,1 0 0,1 0 0,-1 0 0,0 1 0,1-1 0,0 1 0,0-1 0,0 1 0,0 0 0,0-1 0,1 1 0,0 0 0,-1-1 0,1 1 0,1 0 0,-1 0 0,1-1 0,-1 1 0,1 0 0,0-1 0,2 6 0,2 2 0,0 1 0,1-1 0,0 0 0,8 11 0,3 4 0,17 25 0,50 59 0,-31-41 0,12 14 0,-55-71-341,-1 1 0,0 0-1,12 26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09:52:28.577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1 276 24575,'1'0'0,"1"0"0,0 0 0,0 0 0,0-1 0,-1 1 0,1-1 0,0 1 0,-1-1 0,1 1 0,0-1 0,-1 0 0,1 0 0,-1 0 0,1 0 0,-1 0 0,1 0 0,-1 0 0,2-2 0,0-2 0,1 1 0,-1-1 0,-1 0 0,4-8 0,3-4 0,7-11 0,33-43 0,-39 60 0,-1 0 0,2 0 0,-1 1 0,1 1 0,1 0 0,13-8 0,-14 10-341,0 1 0,0 0-1,21-7 1,-16 9-6485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09:52:40.953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3018 0 24575,'-1458'0'0,"1443"1"0,1 1 0,0 0 0,-1 1 0,-18 6 0,13-3 0,-25 4 0,-3-3 0,-86 9 0,123-15 0,0 0 0,0 1 0,0 1 0,-19 7 0,16-6 0,1 1 0,-17 1 0,-84 6 0,74-7 0,-51 1 0,-41-7 0,44 0 0,73 1 0,-22-1 0,-68 9 0,3 4 0,93-9 0,-1-1 0,-16 8 0,15-5 0,-18 4 0,21-7 0,-11 2 0,0 0 0,0 2 0,1 0 0,-20 10 0,23-8 0,1 1 0,0 1 0,1 0 0,-21 21 0,15-15 0,12-10 0,0 1 0,-8 9 0,13-13 0,-1 1 0,1-1 0,1 0 0,-1 1 0,0-1 0,1 1 0,-1-1 0,1 1 0,-1 5 0,0 13 0,0 0 0,2 40 0,1-42 0,-2-16 0,2 0 0,-1 0 0,0-1 0,1 1 0,-1 0 0,1 0 0,0-1 0,0 1 0,1 0 0,-1-1 0,1 1 0,0-1 0,0 0 0,0 1 0,0-1 0,0 0 0,1 0 0,-1-1 0,1 1 0,0 0 0,4 2 0,11 6 0,0-1 0,0-1 0,1 0 0,30 8 0,-18-6 0,-14-5 0,0-2 0,1 0 0,0 0 0,29 1 0,73-5 0,-84-1 0,828-1 0,-478 3 0,758-1 0,-1134 0 0,0-1 0,0 1 0,18-5 0,-23 3 0,0 1 0,0-1 0,-1 0 0,1 0 0,-1 0 0,1-1 0,-1 0 0,0 0 0,6-5 0,23-19 0,-20 16 0,19-19 0,-29 27 0,6-6 0,-1-1 0,0 0 0,0 0 0,-1-1 0,9-15 0,-9 9 0,0 1 0,0-1 0,-2-1 0,0 1 0,-1-1 0,-1 0 0,2-34 0,-5 34 0,0 1 0,-2-1 0,-5-30 0,5 40 0,0 0 0,-1 0 0,0 0 0,0 1 0,-1-1 0,0 1 0,0 0 0,0 0 0,-1 0 0,-8-8 0,-13-15-1365,14 13-5461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01T16:34:15.8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167 1 24575,'-3'0'0,"-7"0"0,-5 0 0,-5 0 0,-8 0 0,-3 0 0,-1 0 0,5 0-8191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21:19:58.0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2542 24575,'328'7'0,"75"7"0,1-15 0,-146 0 0,-39 2 0,251-3 0,-418 0 0,58-11 0,48-17 0,-11 2 0,456-67-470,-272 46 376,-145 13 95,-112 21 92,-14-1 134,112-44 0,-79 24-211,-24 12-16,117-23 0,208-28 0,-335 62 0,0-3 0,81-32 0,-68 19 0,75-28 0,1-6 0,-33 12 0,-44 23 0,147-61 0,-74 22 0,27-12 0,271-108 0,-260 107 0,-99 43 0,28-12 0,-55 22 0,119-60 0,-133 65 0,47-17 0,-57 26 0,-1-2 0,30-18 0,54-42 0,-5 4 0,148-89 0,-9-13 0,-79 36 0,-53 48 0,-76 61 0,16-16 0,-37 28 0,0 0 0,38-22 0,-48 33 0,-7 4 0,0 0 0,0-1 0,0 1 0,0-1 0,0 0 0,-1 0 0,1 0 0,0 0 0,-1 0 0,0-1 0,1 1 0,2-5 0,-5 6 0,0 1 0,1 0 0,-1-1 0,0 1 0,0 0 0,0-1 0,0 1 0,0-1 0,0 1 0,0-1 0,0 1 0,0 0 0,0-1 0,0 1 0,0-1 0,0 1 0,0 0 0,0-1 0,0 1 0,0-1 0,0 1 0,0 0 0,-1-1 0,1 1 0,0-1 0,0 1 0,0 0 0,-1-1 0,0 0 0,0 0 0,0 1 0,0-1 0,0 0 0,0 1 0,0-1 0,0 1 0,-1-1 0,1 1 0,-1-1 0,-5 0 0,0 0 0,-12-1 0,17 2 0,-213-1 0,98 3 0,96-2 0,16 1 0,5 0 0,9 2 0,17 4 0,12-3 0,47-1 0,-17-2 0,-6 7 0,-4-1 0,-50-7 0,1 0 0,-1 1 0,0 0 0,12 3 0,-18-4 0,0 1 0,1 0 0,-1 0 0,0 0 0,0 0 0,0 0 0,0 1 0,0-1 0,0 1 0,0-1 0,0 1 0,-1 0 0,1-1 0,-1 1 0,1 0 0,1 3 0,0 1 0,-1-1 0,0 1 0,0-1 0,-1 1 0,1 0 0,-1 0 0,-1-1 0,1 9 0,-3 51 0,0-33 0,-12 107 0,10-104-682,1 49-1,3-62-6143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21:13:57.2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0 734 24575,'224'1'-2,"269"-3"-116,-225-22-494,-2-18 354,-143 21-570,63-10 595,506-87-63,-572 102 1457,-64 10-543,20-8-119,0 0-430,-53 12-69,97-17 0,-107 16 0,325-68 0,-258 59 0,200-28 0,-108 12 0,-15 3 0,-53 4 0,-25 5 0,-61 13 0,-10 2 0,0 0 0,0 0 0,0-1 0,0-1 0,15-5 0,-23 8 0,-1 0 0,1 0 0,0 0 0,0 0 0,0 0 0,0 0 0,0 0 0,0 0 0,0 0 0,0 0 0,0 0 0,-1 0 0,1 0 0,0 0 0,0 0 0,0 0 0,0 0 0,0 0 0,0 0 0,0 0 0,0-1 0,0 1 0,0 0 0,-1 0 0,1 0 0,0 0 0,0 0 0,0 0 0,0 0 0,0 0 0,0 0 0,0 0 0,0 0 0,0-1 0,0 1 0,0 0 0,0 0 0,0 0 0,0 0 0,0 0 0,0 0 0,0 0 0,0 0 0,0 0 0,0-1 0,0 1 0,0 0 0,0 0 0,0 0 0,0 0 0,0 0 0,0 0 0,0 0 0,0 0 0,0 0 0,0 0 0,0-1 0,0 1 0,0 0 0,1 0 0,-1 0 0,0 0 0,0 0 0,0 0 0,0 0 0,0 0 0,0 0 0,0 0 0,-8-2 0,3 1 0,-19-1 0,1-1 0,-35-10 0,-153-64 0,177 63 0,-2 1 0,-59-15 0,88 27 0,-120-21 0,87 17 0,-47-1 0,79 6 0,17 1 0,4 0 0,19 2 0,-1 2 0,1 1 0,36 13 0,90 42 0,-44-3 0,6 2 0,-116-58 0,0 0 0,0 0 0,0 1 0,-1-1 0,1 1 0,-1 0 0,1 0 0,4 5 0,-7-7 0,0 0 0,0 0 0,-1 1 0,1-1 0,0 0 0,0 1 0,-1-1 0,1 1 0,-1-1 0,1 1 0,-1-1 0,1 1 0,-1-1 0,0 1 0,0-1 0,0 1 0,0-1 0,0 1 0,0 0 0,0-1 0,-1 1 0,1-1 0,0 1 0,-1-1 0,1 1 0,-1-1 0,-1 3 0,-3 2 0,1 0 0,-1 0 0,-1-1 0,1 0 0,-8 6 0,-4 3 0,-54 43 0,4-3 0,57-45 0,0 1 0,1-1 0,0 2 0,-10 14 0,-42 63 0,10-17 0,31-39-81,-11 15 275,27-41-441,0 0 1,-1-1 0,0 0-1,-1 0 1,-8 7 0,-4-1-6580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21:14:13.5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23839,'4147'1499'0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21:14:16.7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24496,'402'641'0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27T21:14:20.0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1118 1 24575,'0'2'0,"0"0"0,0 1 0,-1-1 0,1 0 0,-1 1 0,0-1 0,0 0 0,0 0 0,0 0 0,-1 3 0,-16 19 0,11-15 0,-6 6 0,-1-1 0,-1 0 0,0-1 0,-28 18 0,-1 1 0,34-24 0,-1-1 0,-1 0 0,0-1 0,0 0 0,0 0 0,0-1 0,-1-1 0,-17 4 0,-25 4 0,21-5 0,-37 13 0,33-9 0,-74 13 0,53-14 0,-55 7 0,-186 35-1365,267-45-5461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09:52:06.668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3530 1 24575,'0'5'0,"-1"0"0,1 1 0,-1-1 0,-1 0 0,1 0 0,-1 1 0,1-1 0,-6 8 0,-1 2 0,-15 19 0,8-11 0,-105 135 0,78-106 0,-5 15 0,3-5 0,-36 41 0,43-51 0,-3 3 0,21-34 0,-29 37 0,-7 8 0,39-47 0,-1 0 0,-1-1 0,-20 16 0,12-12 0,11-7 0,9-9 0,-1 0 0,0 0 0,-12 8 0,-3 0 0,0 0 0,2 2 0,-1 0 0,-34 38 0,30-26 0,-2-2 0,0-1 0,-45 31 0,10-3 0,9-6 0,-49 32 0,33-26 0,2 3 0,-86 95 0,90-75 0,54-65 0,-14 23 0,15-22 0,-14 18 0,-32 38 0,43-53 0,6-8 0,0 1 0,1-1 0,0 1 0,0 0 0,-4 13 0,-8 43 0,11-41 0,-9 26 0,-2-9 0,-11 38 0,22-64 0,0-1 0,-13 25 0,12-28 0,1 1 0,0 0 0,1 0 0,0 0 0,-3 17 0,-11 124 0,13 91 0,7-146 0,-2 942 0,-2-1021 0,0 0 0,0-1 0,-10 33 0,1-7 0,7-24 0,-4 17 0,1-1 0,-2 45 0,8-60 0,-2-1 0,-1 0 0,-12 37 0,5-17 0,5-15 0,1 0 0,-2 32 0,5-43 0,0 0 0,-1 0 0,-8 21 0,6-19 0,1 0 0,-3 16 0,2 23 0,-1 7 0,-12 80 0,16-124 0,0-3 0,-1 0 0,-5 19 0,-1-7 0,1 1 0,-7 51 0,14-73 0,-15 92 0,12-82 0,-2 1 0,-7 15 0,-6 17 0,9-21 0,0 0 0,-2 0 0,-30 47 0,14-36 0,17-24 0,-10 18 0,10-15 0,-2 1 0,0-2 0,-27 28 0,35-40 0,-5 6 0,0 1 0,-17 22 0,14-13 0,-1-1 0,-19 20 0,23-27 0,1 0 0,-11 17 0,11-15 0,-18 21 0,-1-3 0,-39 60 0,57-79 0,0 0 0,0-1 0,-1 0 0,-1 0 0,-19 14 0,-69 42 0,5-5 0,74-47 0,1-1 0,-29 27 0,18-12 0,16-16 0,1 0 0,-21 27 0,-42 57 0,0-1 0,49-59 0,7-10 0,1 1 0,-22 43 0,-20 60 0,56-118 0,1 1 0,0 0 0,1 0 0,1 0 0,0 0 0,0 19 0,3 94 0,1-66 0,-1 354 0,1-407 0,0 1 0,1-1 0,0 1 0,0-1 0,1 0 0,0 0 0,1 0 0,7 13 0,1 4 0,-8-14 0,-1 0 0,0 0 0,0 1 0,-1-1 0,-1 1 0,0 21 0,0-12 0,4 25 0,2-1 0,-3-21 0,11 44 0,-12-57 0,2 1 0,0-1 0,0 0 0,1 0 0,0 0 0,1-1 0,0 0 0,13 14 0,17 13 0,1-2 0,71 52 0,-46-44 0,14 12 0,-35-27 0,-33-23 0,-1 0 0,1-1 0,0 0 0,1 0 0,-1-1 0,1 0 0,0-1 0,0 0 0,20 3 0,-16-4 0,0 1 0,1 1 0,14 5 0,-16-4 0,1 0 0,0-2 0,24 4 0,16-4 0,74-6 0,-72-5 0,-3-1 0,35-3 0,-73 8 0,-1 1 0,0-2 0,27-11 0,-30 8 0,1 1 0,-1-1 0,0-1 0,-1 0 0,0 0 0,10-12 0,-14 14 0,17-14 0,-18 16 0,1 0 0,-1 1 0,0-2 0,-1 1 0,1 0 0,3-8 0,-7 12 0,38-63 0,-25 43 0,-6 8 0,1 1 0,13-14 0,-17 20 0,-1 1 0,1 0 0,-1-1 0,0 0 0,0 0 0,-1 0 0,1 0 0,-2-1 0,4-8 0,18-48 0,8-26 0,-1 6 0,-1 2 0,-25 67 0,10-20 0,-10 23 0,1-1 0,5-22 0,-4 8 0,-1 3 0,-1-1 0,2-28 0,-6 30 0,2 1 0,0-1 0,7-20 0,6 3 0,0 0 0,21-61 0,18-33 0,-8 1 0,-39 109 0,15-32 0,-3 8 0,5-12 0,-14 35 0,8-26 0,-6 2 0,-9 28 0,12-29 0,-3 17 0,-5 15 0,8-27 0,-8 20 0,1 1 0,16-31 0,2-5 0,-7 15 0,-11 27 0,-1-1 0,7-23 0,22-62 0,-6 22 0,-24 62 0,17-31 0,1-4 0,-5 15 0,-14 28 0,0 0 0,6-17 0,-2-6 0,-6 18 0,1 0 0,1 0 0,10-21 0,3 2 0,-2 0 0,-2-2 0,20-69 0,-30 92 0,1 0 0,0 0 0,12-21 0,-10 22 0,-2 0 0,1 0 0,-2 0 0,7-20 0,-4-7 0,-5 24 0,0-1 0,1 1 0,1 0 0,11-24 0,-8 25 0,-2 4 0,0-1 0,5-15 0,15-40 0,-18 51 0,-1-1 0,-1 0 0,-1 0 0,6-30 0,-7 23 0,10-34 0,-8 37 0,-1 1 0,4-35 0,-1-15 0,2-18 0,-9 61 0,1 0 0,11-45 0,-8 57 0,0 0 0,2 0 0,0 1 0,16-25 0,10-21 0,-21 33 0,-1 0 0,10-36 0,-17 51 0,0 0 0,1 0 0,10-18 0,-9 17 0,0 1 0,8-25 0,-8 21-26,0 0-1,14-26 1,-8 18-1260,-3 7-5540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09:52:13.403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0 3767 24575,'3'-1'0,"-1"1"0,0-1 0,0 1 0,0-1 0,0 0 0,0 1 0,0-1 0,0 0 0,2-2 0,7-2 0,8-5 0,0 0 0,-1-2 0,0 0 0,30-27 0,13-9 0,46-21 0,-101 65 0,1-1 0,7-6 0,9-6 0,-6 7 0,8-6 0,54-25 0,-71 38 0,9-3 0,-2 0 0,1-2 0,-1 0 0,25-17 0,44-47 0,-65 56 0,0 1 0,1 1 0,35-19 0,-29 18 0,0 0 0,-11 7 0,-1 0 0,0-2 0,14-11 0,33-40 0,14-12 0,-53 55 0,42-32 0,-14 12 0,-22 15 0,3 0 0,-10 8 0,0-1 0,21-23 0,98-113 0,-9 13 0,-95 102 0,-24 26 0,-1 0 0,0-1 0,-1 0 0,14-21 0,-20 25 0,-1 0 0,0 0 0,0 0 0,-1-1 0,0 1 0,0 0 0,1-15 0,-3-63 0,-1 58 0,1 2 0,0 10 0,-3-34 0,2 45 0,0 0 0,-1 0 0,1 0 0,-1 0 0,0 0 0,0 0 0,0 1 0,-1-1 0,0 1 0,-5-7 0,-7-6 0,-1 0 0,0 2 0,-2-1 0,0 2 0,0 1 0,-1 0 0,-36-17 0,38 22 0,0-1 0,1-1 0,0-1 0,0 0 0,-27-26 0,-28-26 0,58 53 0,1-2 0,0 0 0,1 0 0,1-1 0,0-1 0,0 0 0,1 0 0,-11-26 0,9 20 0,4 6 0,1 0 0,-6-16 0,6 12 0,-1-1 0,-18-33 0,19 38 0,0 0 0,1 0 0,0-1 0,-3-16 0,0-2 0,5 24 0,-1 1 0,-5-11 0,6 11 0,-1 1 0,1-1 0,-3-9 0,-5-37 0,-5-18 0,11 61 0,1-1 0,-11-17 0,1 1 0,-33-63 0,44 87 0,-3-5 0,1-1 0,0 0 0,0 0 0,-5-18 0,3 6 0,-13-31 0,13 37 0,1-1 0,0 0 0,1-1 0,-3-18 0,6 16 0,-1 0 0,-1 1 0,-1-1 0,-1 1 0,-10-25 0,11 34 0,-1-1 0,1-1 0,0 1 0,1-1 0,0 0 0,0 0 0,-2-21 0,5 14 0,1 11 0,-1 0 0,0 0 0,0 0 0,-3-11 0,-5-8 0,2 0 0,-5-30 0,8 33 0,-7-28 0,8 44 0,1 0 0,-1 0 0,-1 0 0,0 0 0,0 0 0,0 1 0,-6-7 0,4 8 0,0 0 0,-1 0 0,0 1 0,0 0 0,0 0 0,-16-6 0,19 8 0,-7-3 0,0 0 0,-1 1 0,0 0 0,0 1 0,-22-5 0,21 7 0,1-1 0,-1-1 0,1 0 0,-17-9 0,16 7 0,-1 0 0,1 1 0,-20-4 0,14 6-682,-38 0-1,33 2-6143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09:52:25.656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0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1EF6C-87D3-470C-A5E6-E57D2FB9BF3A}" type="datetimeFigureOut">
              <a:rPr lang="nb-NO" smtClean="0"/>
              <a:t>15.06.2026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76CA5-166E-47E8-81E1-D9B25D44483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3197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76CA5-166E-47E8-81E1-D9B25D44483B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3510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14E3122-0B02-C493-3ECD-51F285CD89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16A2CB5-14CA-DE1E-F547-7E289AFB5A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D928FD3-6154-F08B-2836-60613ED02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A39E-2C10-46E5-9FC9-4E1912FAA7D4}" type="datetimeFigureOut">
              <a:rPr lang="nb-NO" smtClean="0"/>
              <a:t>15.06.2026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414D7CB-7093-5BB3-A76D-2194AA4BC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4ABE7DC-D85A-7446-DEA7-8986BA2CC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431F-9881-4143-B310-3347702B13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2870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B0E4D57-5BC7-E49E-A179-61C222A5B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5C27BF4-B514-F3E4-320F-3E5A2BED1B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F41C478-7D73-CE1B-34A3-754C552B6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A39E-2C10-46E5-9FC9-4E1912FAA7D4}" type="datetimeFigureOut">
              <a:rPr lang="nb-NO" smtClean="0"/>
              <a:t>15.06.2026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03EDC45-0AF5-1BD1-D35F-83D14AEAC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B31F0D3-5C6A-1B51-6048-B07CABE38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431F-9881-4143-B310-3347702B13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776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516DE9E-8497-1134-F704-5E668C7690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1254A93E-1954-5721-1CCB-F066F22022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262B5D1-0E05-DE0F-1533-5D68A9178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A39E-2C10-46E5-9FC9-4E1912FAA7D4}" type="datetimeFigureOut">
              <a:rPr lang="nb-NO" smtClean="0"/>
              <a:t>15.06.2026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FCE97B4-EC97-EF12-22EE-6930CC73D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285391E-31B3-28A1-1BD9-33FD05613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431F-9881-4143-B310-3347702B13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6912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90CDB1-3385-B816-C6F0-FDAE766F2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D9C5FB1-F1EC-CE33-94AE-F08682A4D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CB28928-BBE1-2C02-2CCC-970C01454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A39E-2C10-46E5-9FC9-4E1912FAA7D4}" type="datetimeFigureOut">
              <a:rPr lang="nb-NO" smtClean="0"/>
              <a:t>15.06.2026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EF0675A-FA50-892E-3430-F5E03DE1F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B2B5AA9-421B-226D-292C-8A63975B1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431F-9881-4143-B310-3347702B13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7155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5C8A2A5-9A74-71DB-A091-64A2CD666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8169A0B-8928-A4AE-3BA5-86864F26D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C1143DE-983A-5243-E27C-65674149D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A39E-2C10-46E5-9FC9-4E1912FAA7D4}" type="datetimeFigureOut">
              <a:rPr lang="nb-NO" smtClean="0"/>
              <a:t>15.06.2026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E927AEA-ACC8-2BDB-921E-1EBAB0254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08B4061-E0AE-40FD-E1B5-A826DA773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431F-9881-4143-B310-3347702B13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043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52A44F-3384-DBE4-F944-491ECF8EC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AA2A62E-8CCE-2A68-DECC-C2D7B04936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95A8B82-F0ED-24DA-1837-FC326E93FB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8B4DEA4-6274-533B-1D5F-0C0F545E3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A39E-2C10-46E5-9FC9-4E1912FAA7D4}" type="datetimeFigureOut">
              <a:rPr lang="nb-NO" smtClean="0"/>
              <a:t>15.06.2026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28763A4-199A-E8A4-EAB1-76ABBD953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9B674F3-57D9-B26F-5C95-FB9043929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431F-9881-4143-B310-3347702B13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2533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0A097FD-29E7-167D-CAEB-5F0836070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579FAEF-AB4E-0717-582C-04F858D1C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CE5FFD3-BC8A-509D-807E-9EDB9080E4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F5C9FB9-0560-1D1E-398E-F5D2599381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61673A9-D1EA-5075-CE82-1D1477AA10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EB7CF32-F871-2994-F209-5DBE77240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A39E-2C10-46E5-9FC9-4E1912FAA7D4}" type="datetimeFigureOut">
              <a:rPr lang="nb-NO" smtClean="0"/>
              <a:t>15.06.2026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3FD21A6A-4957-857A-E031-1693D4B1F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18D7E7A2-D422-1F7F-C290-D05B23FCF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431F-9881-4143-B310-3347702B13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2088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9F070E2-9E68-0ACF-6396-507B057EF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10A7147-58BC-4B92-EF1C-AB9741776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A39E-2C10-46E5-9FC9-4E1912FAA7D4}" type="datetimeFigureOut">
              <a:rPr lang="nb-NO" smtClean="0"/>
              <a:t>15.06.2026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F595793-7AF5-B9BE-3C5A-F8537512D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F476010-E7C0-AD9B-027F-E58F0EDA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431F-9881-4143-B310-3347702B13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97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FACC899-2E4B-FD03-AA5D-96BDE6867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A39E-2C10-46E5-9FC9-4E1912FAA7D4}" type="datetimeFigureOut">
              <a:rPr lang="nb-NO" smtClean="0"/>
              <a:t>15.06.2026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7414C1F7-3FF2-D6AD-BCD1-58451F2C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9E631FF-1871-743D-CC3A-3D2DE69DF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431F-9881-4143-B310-3347702B13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5994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1DE30EF-A23B-2D9D-5606-B5A5A315B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23A4E5-FCCE-F7F2-E0D2-B01397F5F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C2294A2-0EDA-2B84-5B3C-CFB6B22DCF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575E31E-691A-8018-005F-1C530D983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A39E-2C10-46E5-9FC9-4E1912FAA7D4}" type="datetimeFigureOut">
              <a:rPr lang="nb-NO" smtClean="0"/>
              <a:t>15.06.2026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CC9EFF9-BBA5-9C15-F0C8-950BF21F8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CA18942-3575-8E21-5A12-D7D31A8F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431F-9881-4143-B310-3347702B13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781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4F8F776-109F-8A8B-C610-A849B330B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CE43098-3F28-18EE-BEC1-E95D80F6F6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29666DD-A8E6-5F58-857F-2AC69D9A4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6196078-72C5-01AB-6D98-11DDE944C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A39E-2C10-46E5-9FC9-4E1912FAA7D4}" type="datetimeFigureOut">
              <a:rPr lang="nb-NO" smtClean="0"/>
              <a:t>15.06.2026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B26E314-5D86-32A3-33E5-D2620C58B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261C932-4193-B8F5-7C63-77798AD00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9431F-9881-4143-B310-3347702B13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711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0837144-3BEE-B85D-6903-E8C1256DF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B8D33BE-1545-853B-DAC8-D915AEB5E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785F03F-941C-5618-581A-980EC7479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0A39E-2C10-46E5-9FC9-4E1912FAA7D4}" type="datetimeFigureOut">
              <a:rPr lang="nb-NO" smtClean="0"/>
              <a:t>15.06.2026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AD8C950-4686-AA49-F00D-E594A404F5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6A4C5BF-789D-C405-D72E-C1A96D78B4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9431F-9881-4143-B310-3347702B134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2111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customXml" Target="../ink/ink4.xml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customXml" Target="../ink/ink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customXml" Target="../ink/ink11.xml"/><Relationship Id="rId3" Type="http://schemas.openxmlformats.org/officeDocument/2006/relationships/image" Target="../media/image11.jpeg"/><Relationship Id="rId7" Type="http://schemas.openxmlformats.org/officeDocument/2006/relationships/customXml" Target="../ink/ink8.xml"/><Relationship Id="rId12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customXml" Target="../ink/ink10.xml"/><Relationship Id="rId5" Type="http://schemas.openxmlformats.org/officeDocument/2006/relationships/customXml" Target="../ink/ink7.xml"/><Relationship Id="rId10" Type="http://schemas.openxmlformats.org/officeDocument/2006/relationships/image" Target="../media/image7.png"/><Relationship Id="rId4" Type="http://schemas.openxmlformats.org/officeDocument/2006/relationships/image" Target="../media/image12.jpeg"/><Relationship Id="rId9" Type="http://schemas.openxmlformats.org/officeDocument/2006/relationships/customXml" Target="../ink/ink9.xml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1DF922BD-24ED-4BB2-6C96-DFC49F4E8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5" b="13893"/>
          <a:stretch/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B0241135-C67D-96C0-E95B-196D85F413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57324"/>
            <a:ext cx="9144000" cy="2981325"/>
          </a:xfrm>
        </p:spPr>
        <p:txBody>
          <a:bodyPr>
            <a:normAutofit/>
          </a:bodyPr>
          <a:lstStyle/>
          <a:p>
            <a:r>
              <a:rPr lang="nb-NO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Kalk er ikke bare kalk</a:t>
            </a:r>
            <a:br>
              <a:rPr lang="nb-NO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nb-NO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FC53F0F-6AE5-E586-CAFE-9F72491C7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218700"/>
            <a:ext cx="12192000" cy="540656"/>
          </a:xfrm>
        </p:spPr>
        <p:txBody>
          <a:bodyPr/>
          <a:lstStyle/>
          <a:p>
            <a: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Storemyr 29.5.2026</a:t>
            </a:r>
          </a:p>
        </p:txBody>
      </p:sp>
    </p:spTree>
    <p:extLst>
      <p:ext uri="{BB962C8B-B14F-4D97-AF65-F5344CB8AC3E}">
        <p14:creationId xmlns:p14="http://schemas.microsoft.com/office/powerpoint/2010/main" val="4144493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2EF979E-F4BF-55E8-B084-52B5CD403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262A8D41-A005-AE03-F34C-7BD01F6612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056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6876492C-73A2-7E54-73BE-4F529AEDAD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37349" y="3521229"/>
            <a:ext cx="6654651" cy="333677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0E298457-9666-B631-382A-2AD694584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Bilde 3" descr="C:\Users\perst\FABRICA Dropbox\FABRICA\prosjekter 2019-20\Tilstandsanalyse på 6 vernede kirkebygg\analyser\mørtelprøver-rogaland\Talgje-1.jpg">
            <a:extLst>
              <a:ext uri="{FF2B5EF4-FFF2-40B4-BE49-F238E27FC236}">
                <a16:creationId xmlns:a16="http://schemas.microsoft.com/office/drawing/2014/main" id="{4BCC1119-C501-B56C-2351-79F6955320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1438"/>
            <a:ext cx="5535777" cy="3539189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1F641C65-6DE4-8784-6448-C15A633E7C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72" y="3539187"/>
            <a:ext cx="5538921" cy="333677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B023BBE6-D43A-B965-484F-C02A289242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5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37349" y="5093"/>
            <a:ext cx="6654651" cy="352265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2385E004-C200-D28D-4CE4-99AA827D0C5C}"/>
              </a:ext>
            </a:extLst>
          </p:cNvPr>
          <p:cNvSpPr txBox="1"/>
          <p:nvPr/>
        </p:nvSpPr>
        <p:spPr>
          <a:xfrm>
            <a:off x="3105013" y="2875002"/>
            <a:ext cx="544546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Stort mangfold</a:t>
            </a:r>
          </a:p>
        </p:txBody>
      </p:sp>
    </p:spTree>
    <p:extLst>
      <p:ext uri="{BB962C8B-B14F-4D97-AF65-F5344CB8AC3E}">
        <p14:creationId xmlns:p14="http://schemas.microsoft.com/office/powerpoint/2010/main" val="1343905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D504FAD-6F2F-06F7-7D93-D6E77B797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B7AB8C29-19D0-1671-825A-8B93809250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54" y="695067"/>
            <a:ext cx="12168746" cy="5467865"/>
          </a:xfrm>
        </p:spPr>
      </p:pic>
    </p:spTree>
    <p:extLst>
      <p:ext uri="{BB962C8B-B14F-4D97-AF65-F5344CB8AC3E}">
        <p14:creationId xmlns:p14="http://schemas.microsoft.com/office/powerpoint/2010/main" val="2486135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1789C59-B5CD-9BFD-9AF0-2A8495942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6A809170-77D4-1697-8250-2C2AF6D94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88521"/>
            <a:ext cx="5784057" cy="4369479"/>
          </a:xfrm>
          <a:prstGeom prst="rect">
            <a:avLst/>
          </a:prstGeom>
        </p:spPr>
      </p:pic>
      <p:pic>
        <p:nvPicPr>
          <p:cNvPr id="10" name="Plassholder for innhold 3">
            <a:extLst>
              <a:ext uri="{FF2B5EF4-FFF2-40B4-BE49-F238E27FC236}">
                <a16:creationId xmlns:a16="http://schemas.microsoft.com/office/drawing/2014/main" id="{3245C209-5CA8-7BDA-732D-965DAEA0AF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784057" cy="3002693"/>
          </a:xfrm>
          <a:prstGeom prst="rect">
            <a:avLst/>
          </a:prstGeom>
        </p:spPr>
      </p:pic>
      <p:pic>
        <p:nvPicPr>
          <p:cNvPr id="7" name="Plassholder for innhold 6">
            <a:extLst>
              <a:ext uri="{FF2B5EF4-FFF2-40B4-BE49-F238E27FC236}">
                <a16:creationId xmlns:a16="http://schemas.microsoft.com/office/drawing/2014/main" id="{91DA67F6-02B1-4398-29A7-7E7FD74727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415" y="0"/>
            <a:ext cx="3884140" cy="3884140"/>
          </a:xfr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9946533F-8839-DBFE-19F7-22AFE438BC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057" y="3002693"/>
            <a:ext cx="6407943" cy="427196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Håndskrift 12">
                <a:extLst>
                  <a:ext uri="{FF2B5EF4-FFF2-40B4-BE49-F238E27FC236}">
                    <a16:creationId xmlns:a16="http://schemas.microsoft.com/office/drawing/2014/main" id="{65C8D27E-DFD4-8941-3447-6828BA9C4544}"/>
                  </a:ext>
                </a:extLst>
              </p14:cNvPr>
              <p14:cNvContentPartPr/>
              <p14:nvPr/>
            </p14:nvContentPartPr>
            <p14:xfrm>
              <a:off x="8855494" y="30328"/>
              <a:ext cx="60120" cy="360"/>
            </p14:xfrm>
          </p:contentPart>
        </mc:Choice>
        <mc:Fallback xmlns="">
          <p:pic>
            <p:nvPicPr>
              <p:cNvPr id="13" name="Håndskrift 12">
                <a:extLst>
                  <a:ext uri="{FF2B5EF4-FFF2-40B4-BE49-F238E27FC236}">
                    <a16:creationId xmlns:a16="http://schemas.microsoft.com/office/drawing/2014/main" id="{65C8D27E-DFD4-8941-3447-6828BA9C454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837854" y="12688"/>
                <a:ext cx="9576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kstSylinder 2">
            <a:extLst>
              <a:ext uri="{FF2B5EF4-FFF2-40B4-BE49-F238E27FC236}">
                <a16:creationId xmlns:a16="http://schemas.microsoft.com/office/drawing/2014/main" id="{390DC422-61D0-6155-D69D-96925AA07965}"/>
              </a:ext>
            </a:extLst>
          </p:cNvPr>
          <p:cNvSpPr txBox="1"/>
          <p:nvPr/>
        </p:nvSpPr>
        <p:spPr>
          <a:xfrm>
            <a:off x="223666" y="180459"/>
            <a:ext cx="53857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/>
              <a:t>Hylla – eneste kommersielle kalkverk i Norge i dag</a:t>
            </a:r>
          </a:p>
          <a:p>
            <a:r>
              <a:rPr lang="nb-NO" sz="2000" dirty="0"/>
              <a:t>Vi importerer bygningskalk…</a:t>
            </a:r>
          </a:p>
          <a:p>
            <a:r>
              <a:rPr lang="nb-NO" sz="2000" dirty="0"/>
              <a:t>Foto: Franzefoss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518C863-AFBE-4D6C-4360-DA0378A8F077}"/>
              </a:ext>
            </a:extLst>
          </p:cNvPr>
          <p:cNvSpPr txBox="1"/>
          <p:nvPr/>
        </p:nvSpPr>
        <p:spPr>
          <a:xfrm>
            <a:off x="16078" y="6277431"/>
            <a:ext cx="17178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</a:rPr>
              <a:t>Foto: St. </a:t>
            </a:r>
            <a:r>
              <a:rPr lang="nb-NO" sz="2000" dirty="0" err="1">
                <a:solidFill>
                  <a:schemeClr val="bg1"/>
                </a:solidFill>
              </a:rPr>
              <a:t>Astier</a:t>
            </a:r>
            <a:endParaRPr lang="nb-NO" sz="2000" dirty="0">
              <a:solidFill>
                <a:schemeClr val="bg1"/>
              </a:solidFill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9B801CF-D2C3-F19F-F80E-B09CF05D29A2}"/>
              </a:ext>
            </a:extLst>
          </p:cNvPr>
          <p:cNvSpPr txBox="1"/>
          <p:nvPr/>
        </p:nvSpPr>
        <p:spPr>
          <a:xfrm>
            <a:off x="8432197" y="6354768"/>
            <a:ext cx="18077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</a:rPr>
              <a:t>Foto: </a:t>
            </a:r>
            <a:r>
              <a:rPr lang="nb-NO" sz="2000" dirty="0" err="1">
                <a:solidFill>
                  <a:schemeClr val="bg1"/>
                </a:solidFill>
              </a:rPr>
              <a:t>Målarkalk</a:t>
            </a:r>
            <a:endParaRPr lang="nb-NO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3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8F7885-EFB7-0827-37F0-84DBDFC66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E6B450A4-8C67-29D5-1AF1-F001ADFFF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" t="40824" r="1611" b="1671"/>
          <a:stretch/>
        </p:blipFill>
        <p:spPr>
          <a:xfrm>
            <a:off x="-404666" y="-209550"/>
            <a:ext cx="6188723" cy="3373395"/>
          </a:xfrm>
          <a:ln>
            <a:solidFill>
              <a:schemeClr val="bg1"/>
            </a:solidFill>
          </a:ln>
        </p:spPr>
      </p:pic>
      <p:pic>
        <p:nvPicPr>
          <p:cNvPr id="6" name="Plassholder for innhold 4" descr="Et bilde som inneholder konstruksjon, stein, murstein, utendørs&#10;&#10;Automatisk generert beskrivelse">
            <a:extLst>
              <a:ext uri="{FF2B5EF4-FFF2-40B4-BE49-F238E27FC236}">
                <a16:creationId xmlns:a16="http://schemas.microsoft.com/office/drawing/2014/main" id="{3BB854E9-C80B-8C8D-7CB2-0B644A1DF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057" y="0"/>
            <a:ext cx="6407943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5E47BE06-9856-4A9D-17BD-7711A95528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1593" y="3163845"/>
            <a:ext cx="5835650" cy="387212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31901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C7EB69A-DCC9-FA7C-F088-ED7D2B09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F09607CC-9F5F-AA85-6DE8-1C635520D3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611" cy="6858000"/>
          </a:xfr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C49B37E1-C6B1-5951-8F13-8219BD61C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3" t="39139" r="17740" b="3954"/>
          <a:stretch/>
        </p:blipFill>
        <p:spPr>
          <a:xfrm>
            <a:off x="82550" y="3892153"/>
            <a:ext cx="5137150" cy="288964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22863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ssholder for innhold 7">
            <a:extLst>
              <a:ext uri="{FF2B5EF4-FFF2-40B4-BE49-F238E27FC236}">
                <a16:creationId xmlns:a16="http://schemas.microsoft.com/office/drawing/2014/main" id="{68E8C2C3-F30B-399A-4CA9-0780C853D4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75929" y="-1"/>
            <a:ext cx="7416071" cy="6858001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32AB76D-D064-61C6-732B-E2E11CEB2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0639" y="207244"/>
            <a:ext cx="3519453" cy="1325563"/>
          </a:xfrm>
        </p:spPr>
        <p:txBody>
          <a:bodyPr>
            <a:normAutofit/>
          </a:bodyPr>
          <a:lstStyle/>
          <a:p>
            <a:pPr algn="r"/>
            <a:r>
              <a:rPr lang="nb-NO" dirty="0"/>
              <a:t>Hedrum kirke</a:t>
            </a:r>
            <a:br>
              <a:rPr lang="nb-NO" dirty="0"/>
            </a:br>
            <a:r>
              <a:rPr lang="nb-NO" dirty="0"/>
              <a:t>1100-tallet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0C331149-7169-6BE2-00AB-7D36B741C5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4743039" cy="686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44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57CE97-3858-DF48-EEC6-E76B2ECDF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132A645-79A4-F520-50A1-283F66DF4C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44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613DF39-FD1A-7062-CBEF-9F5CB6D8B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Kalkslemming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D8E61A7-29ED-C4B6-5774-A990E4D79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51469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nb-NO" sz="3200" dirty="0"/>
              <a:t>1 del </a:t>
            </a:r>
            <a:r>
              <a:rPr lang="nb-NO" sz="3200" dirty="0" err="1"/>
              <a:t>brentkalk</a:t>
            </a:r>
            <a:r>
              <a:rPr lang="nb-NO" sz="3200" dirty="0"/>
              <a:t> og 2 deler fint tilslag til mørtellesking (</a:t>
            </a:r>
            <a:r>
              <a:rPr lang="nb-NO" sz="3200" dirty="0" err="1"/>
              <a:t>hotmix</a:t>
            </a:r>
            <a:r>
              <a:rPr lang="nb-NO" sz="3200" dirty="0"/>
              <a:t>)</a:t>
            </a:r>
          </a:p>
          <a:p>
            <a:pPr>
              <a:lnSpc>
                <a:spcPct val="150000"/>
              </a:lnSpc>
            </a:pPr>
            <a:r>
              <a:rPr lang="nb-NO" sz="3200" dirty="0"/>
              <a:t>Konsistens som velling</a:t>
            </a:r>
          </a:p>
          <a:p>
            <a:pPr>
              <a:lnSpc>
                <a:spcPct val="150000"/>
              </a:lnSpc>
            </a:pPr>
            <a:r>
              <a:rPr lang="nb-NO" sz="3200" dirty="0" err="1"/>
              <a:t>Forvanning</a:t>
            </a:r>
            <a:r>
              <a:rPr lang="nb-NO" sz="3200" dirty="0"/>
              <a:t> til det bare er lite sug igjen i underlaget</a:t>
            </a:r>
          </a:p>
          <a:p>
            <a:pPr>
              <a:lnSpc>
                <a:spcPct val="150000"/>
              </a:lnSpc>
            </a:pPr>
            <a:r>
              <a:rPr lang="nb-NO" sz="3200" dirty="0"/>
              <a:t>Påføring med kost i ett tynt lag</a:t>
            </a:r>
          </a:p>
          <a:p>
            <a:pPr>
              <a:lnSpc>
                <a:spcPct val="150000"/>
              </a:lnSpc>
            </a:pPr>
            <a:r>
              <a:rPr lang="nb-NO" sz="3200" dirty="0" err="1"/>
              <a:t>Ettervanning</a:t>
            </a:r>
            <a:r>
              <a:rPr lang="nb-NO" sz="3200" dirty="0"/>
              <a:t> ved tørking og setting (ved behov)</a:t>
            </a:r>
          </a:p>
          <a:p>
            <a:pPr>
              <a:lnSpc>
                <a:spcPct val="150000"/>
              </a:lnSpc>
            </a:pPr>
            <a:r>
              <a:rPr lang="nb-NO" sz="3200" dirty="0"/>
              <a:t>På dette laget kan det hvittes/</a:t>
            </a:r>
            <a:r>
              <a:rPr lang="nb-NO" sz="3200" dirty="0" err="1"/>
              <a:t>kalkmales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532253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96308C3-7966-F189-C282-7DD695358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9255"/>
          </a:xfrm>
        </p:spPr>
        <p:txBody>
          <a:bodyPr/>
          <a:lstStyle/>
          <a:p>
            <a:r>
              <a:rPr lang="nb-NO" dirty="0"/>
              <a:t>Kalk var verdens viktigste byggemateriale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B027E93-B247-2CD8-B773-EA6D745B1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9350"/>
            <a:ext cx="10515600" cy="53186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/>
              <a:t>12 000 f.Kr.		Første spor i Midtøsten. Forløper for all 					pyroteknologi (keramikk, metall)</a:t>
            </a:r>
          </a:p>
          <a:p>
            <a:pPr marL="0" indent="0">
              <a:buNone/>
            </a:pPr>
            <a:r>
              <a:rPr lang="nb-NO" dirty="0"/>
              <a:t>1000 f.Kr.		I vanlig bruk i middelhavsområdet</a:t>
            </a:r>
          </a:p>
          <a:p>
            <a:pPr marL="0" indent="0">
              <a:buNone/>
            </a:pPr>
            <a:r>
              <a:rPr lang="nb-NO" dirty="0"/>
              <a:t>0			Romerne tok kalken til nye høyder. Hydraulisk tilsats</a:t>
            </a:r>
          </a:p>
          <a:p>
            <a:pPr marL="0" indent="0">
              <a:buNone/>
            </a:pPr>
            <a:r>
              <a:rPr lang="nb-NO" dirty="0"/>
              <a:t>1000 e.Kr.		Middelalderen ble bygd med kalk. For første gang til 			Norge med kristendommen – kirker og klostre</a:t>
            </a:r>
          </a:p>
          <a:p>
            <a:pPr marL="0" indent="0">
              <a:buNone/>
            </a:pPr>
            <a:r>
              <a:rPr lang="nb-NO" dirty="0"/>
              <a:t>1600-tallet		Eksperimentering begynner – fra kalk til hydraulisk 			kalk til naturlige sementer</a:t>
            </a:r>
          </a:p>
          <a:p>
            <a:pPr marL="0" indent="0">
              <a:buNone/>
            </a:pPr>
            <a:r>
              <a:rPr lang="nb-NO" dirty="0"/>
              <a:t>1824			Portlandsement patenteres</a:t>
            </a:r>
          </a:p>
          <a:p>
            <a:pPr marL="0" indent="0">
              <a:buNone/>
            </a:pPr>
            <a:r>
              <a:rPr lang="nb-NO" dirty="0"/>
              <a:t>1900-1950		Kalk dør ut som viktig byggemateriale	</a:t>
            </a:r>
          </a:p>
          <a:p>
            <a:pPr marL="0" indent="0">
              <a:buNone/>
            </a:pPr>
            <a:r>
              <a:rPr lang="nb-NO" dirty="0"/>
              <a:t>1980-90		Ny bruk av kalk til restaurering – sementen skal 				vekk!		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F6C05A8-C3F5-8C11-4C9C-3D2B1920A0BA}"/>
              </a:ext>
            </a:extLst>
          </p:cNvPr>
          <p:cNvSpPr txBox="1"/>
          <p:nvPr/>
        </p:nvSpPr>
        <p:spPr>
          <a:xfrm rot="21065045">
            <a:off x="9915319" y="1689270"/>
            <a:ext cx="19850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>
                <a:latin typeface="Calibri" panose="020F0502020204030204" pitchFamily="34" charset="0"/>
              </a:rPr>
              <a:t>Utviklet uavhengig i alle verdensdeler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89242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C70887-C49E-06AC-6F88-01049773A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FFEEFA5-01E2-6163-23BB-90751DE4D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E891D8D0-9490-C1EC-AF52-E624DBF28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752" y="0"/>
            <a:ext cx="9874204" cy="686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025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6E7533-7257-FF5D-C220-1B8C3C85C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Bindemiddel i mørtler fra middelalderen til 1900-tallet i Skottland (alle typer bygninger)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734D697-518C-380C-4198-91182B86E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C1DC96F9-CFB8-AEFD-BC9C-FC4E1B1E28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004" t="27626" r="23273" b="6283"/>
          <a:stretch>
            <a:fillRect/>
          </a:stretch>
        </p:blipFill>
        <p:spPr>
          <a:xfrm>
            <a:off x="2006417" y="1848990"/>
            <a:ext cx="7769111" cy="4532530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237D2F01-0756-8F7B-AAFB-A9AFB7740013}"/>
              </a:ext>
            </a:extLst>
          </p:cNvPr>
          <p:cNvSpPr txBox="1"/>
          <p:nvPr/>
        </p:nvSpPr>
        <p:spPr>
          <a:xfrm>
            <a:off x="3065542" y="4710147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Brentkalk</a:t>
            </a:r>
            <a:endParaRPr lang="nb-NO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65EDA726-EF6E-42AF-852C-15617109A5C7}"/>
              </a:ext>
            </a:extLst>
          </p:cNvPr>
          <p:cNvSpPr txBox="1"/>
          <p:nvPr/>
        </p:nvSpPr>
        <p:spPr>
          <a:xfrm>
            <a:off x="3041445" y="2283807"/>
            <a:ext cx="9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Kalkdeig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EF49A46-3D23-1463-6235-DAA38B30E5C7}"/>
              </a:ext>
            </a:extLst>
          </p:cNvPr>
          <p:cNvSpPr txBox="1"/>
          <p:nvPr/>
        </p:nvSpPr>
        <p:spPr>
          <a:xfrm>
            <a:off x="4201515" y="2349591"/>
            <a:ext cx="1181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Hydratkalk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4F26F614-946E-8EF7-2649-CA87691B1450}"/>
              </a:ext>
            </a:extLst>
          </p:cNvPr>
          <p:cNvSpPr txBox="1"/>
          <p:nvPr/>
        </p:nvSpPr>
        <p:spPr>
          <a:xfrm>
            <a:off x="8928008" y="2468473"/>
            <a:ext cx="902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Sement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890DFD6-8A5E-D9E5-2A44-3603678E3BFC}"/>
              </a:ext>
            </a:extLst>
          </p:cNvPr>
          <p:cNvSpPr txBox="1"/>
          <p:nvPr/>
        </p:nvSpPr>
        <p:spPr>
          <a:xfrm>
            <a:off x="8091453" y="6381520"/>
            <a:ext cx="37628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800" b="0" i="0" u="none" strike="noStrike" baseline="0" dirty="0">
                <a:latin typeface="Calibri" panose="020F0502020204030204" pitchFamily="34" charset="0"/>
              </a:rPr>
              <a:t>Kilde: </a:t>
            </a:r>
            <a:r>
              <a:rPr lang="nb-NO" sz="1800" b="0" i="0" u="none" strike="noStrike" baseline="0" dirty="0" err="1">
                <a:latin typeface="Calibri" panose="020F0502020204030204" pitchFamily="34" charset="0"/>
              </a:rPr>
              <a:t>Historic</a:t>
            </a:r>
            <a:r>
              <a:rPr lang="nb-NO" sz="1800" b="0" i="0" u="none" strike="noStrike" baseline="0" dirty="0">
                <a:latin typeface="Calibri" panose="020F0502020204030204" pitchFamily="34" charset="0"/>
              </a:rPr>
              <a:t> Environment Scotland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6933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C891DD4-CE91-CE30-429F-D4D166F6F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Kalkstein = </a:t>
            </a:r>
            <a:r>
              <a:rPr lang="nb-NO" b="1" dirty="0" err="1"/>
              <a:t>calx</a:t>
            </a:r>
            <a:r>
              <a:rPr lang="nb-NO" b="1" dirty="0"/>
              <a:t> = </a:t>
            </a:r>
            <a:r>
              <a:rPr lang="nb-NO" b="1" dirty="0" err="1"/>
              <a:t>calce</a:t>
            </a:r>
            <a:r>
              <a:rPr lang="nb-NO" b="1" dirty="0"/>
              <a:t>       Limstein = </a:t>
            </a:r>
            <a:r>
              <a:rPr lang="nb-NO" b="1" dirty="0" err="1"/>
              <a:t>limestone</a:t>
            </a:r>
            <a:endParaRPr lang="nb-NO" b="1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777BF7-51A1-DABB-ED53-BDBCE3F8F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7081"/>
            <a:ext cx="10515600" cy="41998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3600" b="1" dirty="0"/>
              <a:t>«Kalk» </a:t>
            </a:r>
            <a:r>
              <a:rPr lang="nb-NO" sz="3600" dirty="0"/>
              <a:t>brukes om:</a:t>
            </a:r>
          </a:p>
          <a:p>
            <a:pPr marL="0" indent="0">
              <a:buNone/>
            </a:pPr>
            <a:endParaRPr lang="nb-NO" sz="1800" dirty="0"/>
          </a:p>
          <a:p>
            <a:r>
              <a:rPr lang="nb-NO" sz="2800" dirty="0"/>
              <a:t>Råstoff. Marmor og kalkstein</a:t>
            </a:r>
            <a:r>
              <a:rPr lang="nb-NO" dirty="0"/>
              <a:t> </a:t>
            </a:r>
            <a:r>
              <a:rPr lang="nb-NO" sz="2800" dirty="0"/>
              <a:t>(og skjell)</a:t>
            </a:r>
          </a:p>
          <a:p>
            <a:r>
              <a:rPr lang="nb-NO" sz="2800" dirty="0"/>
              <a:t>Brent kalk eller </a:t>
            </a:r>
            <a:r>
              <a:rPr lang="nb-NO" sz="2800" dirty="0" err="1"/>
              <a:t>stykkalk</a:t>
            </a:r>
            <a:endParaRPr lang="nb-NO" sz="2800" dirty="0"/>
          </a:p>
          <a:p>
            <a:r>
              <a:rPr lang="nb-NO" sz="2800" dirty="0"/>
              <a:t>Lesket kalk (våtlesket, kulekalk, eller tørrlesket, hydratkalk)</a:t>
            </a:r>
          </a:p>
          <a:p>
            <a:r>
              <a:rPr lang="nb-NO" sz="2800" dirty="0"/>
              <a:t>Mørtel, i fuger, puss, eller som</a:t>
            </a:r>
            <a:r>
              <a:rPr lang="nb-NO" dirty="0"/>
              <a:t> slemming/hvitting</a:t>
            </a:r>
            <a:r>
              <a:rPr lang="nb-NO" sz="2800" dirty="0"/>
              <a:t>/maling</a:t>
            </a:r>
            <a:endParaRPr lang="nb-NO" dirty="0"/>
          </a:p>
          <a:p>
            <a:endParaRPr lang="nb-NO" sz="3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b-NO" sz="3200" b="1" dirty="0">
                <a:solidFill>
                  <a:srgbClr val="FF0000"/>
                </a:solidFill>
              </a:rPr>
              <a:t>Betydningen må tolkes ut fra kontekst!</a:t>
            </a:r>
            <a:endParaRPr lang="nb-NO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110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 descr="Et bilde som inneholder diagram&#10;&#10;Automatisk generert beskrivelse">
            <a:extLst>
              <a:ext uri="{FF2B5EF4-FFF2-40B4-BE49-F238E27FC236}">
                <a16:creationId xmlns:a16="http://schemas.microsoft.com/office/drawing/2014/main" id="{6B10EAAC-843E-1FE3-EA91-DB602C4D6A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450" y="169"/>
            <a:ext cx="9291115" cy="6798968"/>
          </a:xfr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24F61DD-C2B4-3EC8-2E21-17679B288E1B}"/>
              </a:ext>
            </a:extLst>
          </p:cNvPr>
          <p:cNvSpPr txBox="1">
            <a:spLocks/>
          </p:cNvSpPr>
          <p:nvPr/>
        </p:nvSpPr>
        <p:spPr>
          <a:xfrm>
            <a:off x="838200" y="1977081"/>
            <a:ext cx="10515600" cy="4199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b-NO" b="1" dirty="0">
              <a:solidFill>
                <a:srgbClr val="FF0000"/>
              </a:solidFill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A8DA0B-1613-53A0-9DC2-771BEBA05B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3849" y="58864"/>
            <a:ext cx="2770949" cy="1980446"/>
          </a:xfrm>
          <a:prstGeom prst="rect">
            <a:avLst/>
          </a:prstGeom>
        </p:spPr>
      </p:pic>
      <p:pic>
        <p:nvPicPr>
          <p:cNvPr id="8" name="Plassholder for innhold 4">
            <a:extLst>
              <a:ext uri="{FF2B5EF4-FFF2-40B4-BE49-F238E27FC236}">
                <a16:creationId xmlns:a16="http://schemas.microsoft.com/office/drawing/2014/main" id="{F7F3C4BA-72A2-FBD9-1AFC-46684E5C2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823" y="116701"/>
            <a:ext cx="3251775" cy="2176777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0EBCB5D3-B6A4-8F45-A0DB-767919FD4A98}"/>
              </a:ext>
            </a:extLst>
          </p:cNvPr>
          <p:cNvSpPr/>
          <p:nvPr/>
        </p:nvSpPr>
        <p:spPr>
          <a:xfrm>
            <a:off x="7999016" y="4721744"/>
            <a:ext cx="2770949" cy="583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9A9A67DC-01FA-B5E2-9E7F-31DF153ACC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3849" y="2141355"/>
            <a:ext cx="2770949" cy="2907866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A66FE812-C708-8384-E4CB-3C01F0C93B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823" y="2342343"/>
            <a:ext cx="3251775" cy="2272417"/>
          </a:xfrm>
          <a:prstGeom prst="rect">
            <a:avLst/>
          </a:prstGeom>
        </p:spPr>
      </p:pic>
      <p:pic>
        <p:nvPicPr>
          <p:cNvPr id="15" name="Plassholder for innhold 4" descr="Et bilde som inneholder diagram&#10;&#10;Automatisk generert beskrivelse">
            <a:extLst>
              <a:ext uri="{FF2B5EF4-FFF2-40B4-BE49-F238E27FC236}">
                <a16:creationId xmlns:a16="http://schemas.microsoft.com/office/drawing/2014/main" id="{4405984C-2378-7E0F-9E8B-2B10BD22C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91" t="68630" r="2773" b="17292"/>
          <a:stretch/>
        </p:blipFill>
        <p:spPr>
          <a:xfrm>
            <a:off x="7973041" y="5305095"/>
            <a:ext cx="2335339" cy="957159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387CB81F-282F-A387-633D-0FA903270F41}"/>
              </a:ext>
            </a:extLst>
          </p:cNvPr>
          <p:cNvSpPr/>
          <p:nvPr/>
        </p:nvSpPr>
        <p:spPr>
          <a:xfrm>
            <a:off x="8842488" y="5139076"/>
            <a:ext cx="2770949" cy="1660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3084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EE62112-0F45-9EFC-9C98-0BA515AE2C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56" y="0"/>
            <a:ext cx="9983275" cy="6858000"/>
          </a:xfr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840AC976-F22A-2272-808A-EDD7CCDF7F6A}"/>
              </a:ext>
            </a:extLst>
          </p:cNvPr>
          <p:cNvSpPr txBox="1"/>
          <p:nvPr/>
        </p:nvSpPr>
        <p:spPr>
          <a:xfrm>
            <a:off x="154318" y="4914078"/>
            <a:ext cx="20185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i="1" dirty="0">
                <a:solidFill>
                  <a:srgbClr val="FF0000"/>
                </a:solidFill>
              </a:rPr>
              <a:t>MEST</a:t>
            </a:r>
          </a:p>
          <a:p>
            <a:r>
              <a:rPr lang="nb-NO" sz="2400" b="1" i="1" dirty="0">
                <a:solidFill>
                  <a:srgbClr val="FF0000"/>
                </a:solidFill>
              </a:rPr>
              <a:t>BÆREKRAFTIG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7C94D0ED-231D-7B12-50E4-E2E347540F35}"/>
              </a:ext>
            </a:extLst>
          </p:cNvPr>
          <p:cNvSpPr txBox="1"/>
          <p:nvPr/>
        </p:nvSpPr>
        <p:spPr>
          <a:xfrm>
            <a:off x="10019180" y="2316700"/>
            <a:ext cx="20185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b="1" i="1" dirty="0">
                <a:solidFill>
                  <a:srgbClr val="FF0000"/>
                </a:solidFill>
              </a:rPr>
              <a:t>MINST</a:t>
            </a:r>
          </a:p>
          <a:p>
            <a:r>
              <a:rPr lang="nb-NO" sz="2400" b="1" i="1" dirty="0">
                <a:solidFill>
                  <a:srgbClr val="FF0000"/>
                </a:solidFill>
              </a:rPr>
              <a:t>BÆREKRAFTIG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Håndskrift 6">
                <a:extLst>
                  <a:ext uri="{FF2B5EF4-FFF2-40B4-BE49-F238E27FC236}">
                    <a16:creationId xmlns:a16="http://schemas.microsoft.com/office/drawing/2014/main" id="{BC92A66B-5BC3-C849-5902-9F53DAB5D5CE}"/>
                  </a:ext>
                </a:extLst>
              </p14:cNvPr>
              <p14:cNvContentPartPr/>
              <p14:nvPr/>
            </p14:nvContentPartPr>
            <p14:xfrm>
              <a:off x="10699928" y="876859"/>
              <a:ext cx="1042560" cy="1109160"/>
            </p14:xfrm>
          </p:contentPart>
        </mc:Choice>
        <mc:Fallback xmlns="">
          <p:pic>
            <p:nvPicPr>
              <p:cNvPr id="7" name="Håndskrift 6">
                <a:extLst>
                  <a:ext uri="{FF2B5EF4-FFF2-40B4-BE49-F238E27FC236}">
                    <a16:creationId xmlns:a16="http://schemas.microsoft.com/office/drawing/2014/main" id="{BC92A66B-5BC3-C849-5902-9F53DAB5D5C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81928" y="859219"/>
                <a:ext cx="1078200" cy="114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Håndskrift 8">
                <a:extLst>
                  <a:ext uri="{FF2B5EF4-FFF2-40B4-BE49-F238E27FC236}">
                    <a16:creationId xmlns:a16="http://schemas.microsoft.com/office/drawing/2014/main" id="{E51BFBEE-9A64-CC4A-F499-E7118849C360}"/>
                  </a:ext>
                </a:extLst>
              </p14:cNvPr>
              <p14:cNvContentPartPr/>
              <p14:nvPr/>
            </p14:nvContentPartPr>
            <p14:xfrm>
              <a:off x="1348208" y="4261579"/>
              <a:ext cx="3120840" cy="922680"/>
            </p14:xfrm>
          </p:contentPart>
        </mc:Choice>
        <mc:Fallback xmlns="">
          <p:pic>
            <p:nvPicPr>
              <p:cNvPr id="9" name="Håndskrift 8">
                <a:extLst>
                  <a:ext uri="{FF2B5EF4-FFF2-40B4-BE49-F238E27FC236}">
                    <a16:creationId xmlns:a16="http://schemas.microsoft.com/office/drawing/2014/main" id="{E51BFBEE-9A64-CC4A-F499-E7118849C3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30568" y="4243579"/>
                <a:ext cx="3156480" cy="958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05713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35952C-7B54-F6C6-2C0D-7F5A55F5D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Luftkalk vs. hydraulisk kalk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4B8D8AC-C81F-6581-CE23-7F86B5DD5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752"/>
            <a:ext cx="6149546" cy="477593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b-NO" sz="3200" dirty="0">
                <a:solidFill>
                  <a:srgbClr val="FF0000"/>
                </a:solidFill>
              </a:rPr>
              <a:t>Luftkalk</a:t>
            </a:r>
            <a:r>
              <a:rPr lang="nb-NO" sz="3200" dirty="0"/>
              <a:t> herder kun med CO2 fra lufta</a:t>
            </a:r>
          </a:p>
          <a:p>
            <a:pPr>
              <a:spcAft>
                <a:spcPts val="600"/>
              </a:spcAft>
            </a:pPr>
            <a:r>
              <a:rPr lang="nb-NO" sz="3200" dirty="0">
                <a:solidFill>
                  <a:srgbClr val="FF0000"/>
                </a:solidFill>
              </a:rPr>
              <a:t>Hydraulisk kalk </a:t>
            </a:r>
            <a:r>
              <a:rPr lang="nb-NO" sz="3200" dirty="0"/>
              <a:t>herder i tillegg ved opptak av vann («hydraulisk» betyr «virker med vann»). Gir generelt sterkere og tettere kalk</a:t>
            </a:r>
          </a:p>
          <a:p>
            <a:pPr>
              <a:spcAft>
                <a:spcPts val="600"/>
              </a:spcAft>
            </a:pPr>
            <a:endParaRPr lang="nb-NO" sz="3200" dirty="0"/>
          </a:p>
          <a:p>
            <a:pPr>
              <a:spcAft>
                <a:spcPts val="600"/>
              </a:spcAft>
            </a:pPr>
            <a:r>
              <a:rPr lang="nb-NO" sz="3200" dirty="0">
                <a:solidFill>
                  <a:srgbClr val="FF0000"/>
                </a:solidFill>
              </a:rPr>
              <a:t>Portlandsement</a:t>
            </a:r>
            <a:r>
              <a:rPr lang="nb-NO" sz="3200" dirty="0"/>
              <a:t> herder kun ved opptak av vann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1994DEF9-41BC-59A9-4D24-6E7189465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3" t="105" r="32007" b="685"/>
          <a:stretch/>
        </p:blipFill>
        <p:spPr>
          <a:xfrm>
            <a:off x="7630297" y="0"/>
            <a:ext cx="4561703" cy="686259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Håndskrift 4">
                <a:extLst>
                  <a:ext uri="{FF2B5EF4-FFF2-40B4-BE49-F238E27FC236}">
                    <a16:creationId xmlns:a16="http://schemas.microsoft.com/office/drawing/2014/main" id="{FC705C5E-00D0-709E-8FE2-D01502D47398}"/>
                  </a:ext>
                </a:extLst>
              </p14:cNvPr>
              <p14:cNvContentPartPr/>
              <p14:nvPr/>
            </p14:nvContentPartPr>
            <p14:xfrm>
              <a:off x="6775568" y="2018419"/>
              <a:ext cx="1449720" cy="288720"/>
            </p14:xfrm>
          </p:contentPart>
        </mc:Choice>
        <mc:Fallback xmlns="">
          <p:pic>
            <p:nvPicPr>
              <p:cNvPr id="5" name="Håndskrift 4">
                <a:extLst>
                  <a:ext uri="{FF2B5EF4-FFF2-40B4-BE49-F238E27FC236}">
                    <a16:creationId xmlns:a16="http://schemas.microsoft.com/office/drawing/2014/main" id="{FC705C5E-00D0-709E-8FE2-D01502D4739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57568" y="2000419"/>
                <a:ext cx="1485360" cy="32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Håndskrift 8">
                <a:extLst>
                  <a:ext uri="{FF2B5EF4-FFF2-40B4-BE49-F238E27FC236}">
                    <a16:creationId xmlns:a16="http://schemas.microsoft.com/office/drawing/2014/main" id="{416B0EFB-8CFB-C7F4-BBA7-3BF9D48817F7}"/>
                  </a:ext>
                </a:extLst>
              </p14:cNvPr>
              <p14:cNvContentPartPr/>
              <p14:nvPr/>
            </p14:nvContentPartPr>
            <p14:xfrm>
              <a:off x="6808328" y="3966379"/>
              <a:ext cx="1493640" cy="540000"/>
            </p14:xfrm>
          </p:contentPart>
        </mc:Choice>
        <mc:Fallback xmlns="">
          <p:pic>
            <p:nvPicPr>
              <p:cNvPr id="9" name="Håndskrift 8">
                <a:extLst>
                  <a:ext uri="{FF2B5EF4-FFF2-40B4-BE49-F238E27FC236}">
                    <a16:creationId xmlns:a16="http://schemas.microsoft.com/office/drawing/2014/main" id="{416B0EFB-8CFB-C7F4-BBA7-3BF9D48817F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790688" y="3948379"/>
                <a:ext cx="1529280" cy="57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Håndskrift 10">
                <a:extLst>
                  <a:ext uri="{FF2B5EF4-FFF2-40B4-BE49-F238E27FC236}">
                    <a16:creationId xmlns:a16="http://schemas.microsoft.com/office/drawing/2014/main" id="{554E36D2-6859-6627-77EB-426D4E3FB6FA}"/>
                  </a:ext>
                </a:extLst>
              </p14:cNvPr>
              <p14:cNvContentPartPr/>
              <p14:nvPr/>
            </p14:nvContentPartPr>
            <p14:xfrm>
              <a:off x="8209448" y="4248979"/>
              <a:ext cx="145080" cy="231120"/>
            </p14:xfrm>
          </p:contentPart>
        </mc:Choice>
        <mc:Fallback xmlns="">
          <p:pic>
            <p:nvPicPr>
              <p:cNvPr id="11" name="Håndskrift 10">
                <a:extLst>
                  <a:ext uri="{FF2B5EF4-FFF2-40B4-BE49-F238E27FC236}">
                    <a16:creationId xmlns:a16="http://schemas.microsoft.com/office/drawing/2014/main" id="{554E36D2-6859-6627-77EB-426D4E3FB6F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191808" y="4230979"/>
                <a:ext cx="180720" cy="26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Håndskrift 11">
                <a:extLst>
                  <a:ext uri="{FF2B5EF4-FFF2-40B4-BE49-F238E27FC236}">
                    <a16:creationId xmlns:a16="http://schemas.microsoft.com/office/drawing/2014/main" id="{7C83EE94-DCF6-978C-B511-951F62D6B584}"/>
                  </a:ext>
                </a:extLst>
              </p14:cNvPr>
              <p14:cNvContentPartPr/>
              <p14:nvPr/>
            </p14:nvContentPartPr>
            <p14:xfrm>
              <a:off x="7965008" y="4485859"/>
              <a:ext cx="402840" cy="142920"/>
            </p14:xfrm>
          </p:contentPart>
        </mc:Choice>
        <mc:Fallback xmlns="">
          <p:pic>
            <p:nvPicPr>
              <p:cNvPr id="12" name="Håndskrift 11">
                <a:extLst>
                  <a:ext uri="{FF2B5EF4-FFF2-40B4-BE49-F238E27FC236}">
                    <a16:creationId xmlns:a16="http://schemas.microsoft.com/office/drawing/2014/main" id="{7C83EE94-DCF6-978C-B511-951F62D6B58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947368" y="4468219"/>
                <a:ext cx="438480" cy="178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53691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24D65D-3518-808C-1A6F-8792FC7C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84E3426A-A5EA-0375-7D58-E3E948E5B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77" y="415253"/>
            <a:ext cx="7058643" cy="6027494"/>
          </a:xfr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9FCCFAEF-DB2F-A3C6-1B82-1F64E7496A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1720" y="0"/>
            <a:ext cx="5080279" cy="3364860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AAEDC97D-9C7B-B666-4C04-20A34C5A64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1720" y="3457152"/>
            <a:ext cx="5080280" cy="340084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Håndskrift 2">
                <a:extLst>
                  <a:ext uri="{FF2B5EF4-FFF2-40B4-BE49-F238E27FC236}">
                    <a16:creationId xmlns:a16="http://schemas.microsoft.com/office/drawing/2014/main" id="{02EE7547-DE10-B235-12CA-95C9404945E4}"/>
                  </a:ext>
                </a:extLst>
              </p14:cNvPr>
              <p14:cNvContentPartPr/>
              <p14:nvPr/>
            </p14:nvContentPartPr>
            <p14:xfrm>
              <a:off x="2288168" y="2637259"/>
              <a:ext cx="1270800" cy="3073680"/>
            </p14:xfrm>
          </p:contentPart>
        </mc:Choice>
        <mc:Fallback xmlns="">
          <p:pic>
            <p:nvPicPr>
              <p:cNvPr id="3" name="Håndskrift 2">
                <a:extLst>
                  <a:ext uri="{FF2B5EF4-FFF2-40B4-BE49-F238E27FC236}">
                    <a16:creationId xmlns:a16="http://schemas.microsoft.com/office/drawing/2014/main" id="{02EE7547-DE10-B235-12CA-95C9404945E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70528" y="2619619"/>
                <a:ext cx="1306440" cy="310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Håndskrift 3">
                <a:extLst>
                  <a:ext uri="{FF2B5EF4-FFF2-40B4-BE49-F238E27FC236}">
                    <a16:creationId xmlns:a16="http://schemas.microsoft.com/office/drawing/2014/main" id="{9A436359-C2A2-6C65-DDE7-0768215E331A}"/>
                  </a:ext>
                </a:extLst>
              </p14:cNvPr>
              <p14:cNvContentPartPr/>
              <p14:nvPr/>
            </p14:nvContentPartPr>
            <p14:xfrm>
              <a:off x="3459968" y="2623579"/>
              <a:ext cx="626040" cy="1356120"/>
            </p14:xfrm>
          </p:contentPart>
        </mc:Choice>
        <mc:Fallback xmlns="">
          <p:pic>
            <p:nvPicPr>
              <p:cNvPr id="4" name="Håndskrift 3">
                <a:extLst>
                  <a:ext uri="{FF2B5EF4-FFF2-40B4-BE49-F238E27FC236}">
                    <a16:creationId xmlns:a16="http://schemas.microsoft.com/office/drawing/2014/main" id="{9A436359-C2A2-6C65-DDE7-0768215E331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41968" y="2605579"/>
                <a:ext cx="661680" cy="1391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uppe 9">
            <a:extLst>
              <a:ext uri="{FF2B5EF4-FFF2-40B4-BE49-F238E27FC236}">
                <a16:creationId xmlns:a16="http://schemas.microsoft.com/office/drawing/2014/main" id="{00A652B5-316D-1656-C13B-B6DCBA05DB1C}"/>
              </a:ext>
            </a:extLst>
          </p:cNvPr>
          <p:cNvGrpSpPr/>
          <p:nvPr/>
        </p:nvGrpSpPr>
        <p:grpSpPr>
          <a:xfrm>
            <a:off x="3354848" y="3985819"/>
            <a:ext cx="105840" cy="112680"/>
            <a:chOff x="3354848" y="3985819"/>
            <a:chExt cx="105840" cy="11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" name="Håndskrift 5">
                  <a:extLst>
                    <a:ext uri="{FF2B5EF4-FFF2-40B4-BE49-F238E27FC236}">
                      <a16:creationId xmlns:a16="http://schemas.microsoft.com/office/drawing/2014/main" id="{D8ACEE9D-DD3C-48A6-54A9-FE6AA340A072}"/>
                    </a:ext>
                  </a:extLst>
                </p14:cNvPr>
                <p14:cNvContentPartPr/>
                <p14:nvPr/>
              </p14:nvContentPartPr>
              <p14:xfrm>
                <a:off x="3374288" y="4098139"/>
                <a:ext cx="360" cy="360"/>
              </p14:xfrm>
            </p:contentPart>
          </mc:Choice>
          <mc:Fallback xmlns="">
            <p:pic>
              <p:nvPicPr>
                <p:cNvPr id="6" name="Håndskrift 5">
                  <a:extLst>
                    <a:ext uri="{FF2B5EF4-FFF2-40B4-BE49-F238E27FC236}">
                      <a16:creationId xmlns:a16="http://schemas.microsoft.com/office/drawing/2014/main" id="{D8ACEE9D-DD3C-48A6-54A9-FE6AA340A07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356288" y="408013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Håndskrift 7">
                  <a:extLst>
                    <a:ext uri="{FF2B5EF4-FFF2-40B4-BE49-F238E27FC236}">
                      <a16:creationId xmlns:a16="http://schemas.microsoft.com/office/drawing/2014/main" id="{CA9DDF9A-5F62-7F93-1A93-EB04FE1FBCEA}"/>
                    </a:ext>
                  </a:extLst>
                </p14:cNvPr>
                <p14:cNvContentPartPr/>
                <p14:nvPr/>
              </p14:nvContentPartPr>
              <p14:xfrm>
                <a:off x="3354848" y="3985819"/>
                <a:ext cx="105840" cy="99720"/>
              </p14:xfrm>
            </p:contentPart>
          </mc:Choice>
          <mc:Fallback xmlns="">
            <p:pic>
              <p:nvPicPr>
                <p:cNvPr id="8" name="Håndskrift 7">
                  <a:extLst>
                    <a:ext uri="{FF2B5EF4-FFF2-40B4-BE49-F238E27FC236}">
                      <a16:creationId xmlns:a16="http://schemas.microsoft.com/office/drawing/2014/main" id="{CA9DDF9A-5F62-7F93-1A93-EB04FE1FBCE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337208" y="3967819"/>
                  <a:ext cx="141480" cy="13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Håndskrift 10">
                <a:extLst>
                  <a:ext uri="{FF2B5EF4-FFF2-40B4-BE49-F238E27FC236}">
                    <a16:creationId xmlns:a16="http://schemas.microsoft.com/office/drawing/2014/main" id="{080490AF-4FB1-8C31-13D4-A34BAB90D6FD}"/>
                  </a:ext>
                </a:extLst>
              </p14:cNvPr>
              <p14:cNvContentPartPr/>
              <p14:nvPr/>
            </p14:nvContentPartPr>
            <p14:xfrm>
              <a:off x="4446008" y="2723299"/>
              <a:ext cx="1133280" cy="231120"/>
            </p14:xfrm>
          </p:contentPart>
        </mc:Choice>
        <mc:Fallback xmlns="">
          <p:pic>
            <p:nvPicPr>
              <p:cNvPr id="11" name="Håndskrift 10">
                <a:extLst>
                  <a:ext uri="{FF2B5EF4-FFF2-40B4-BE49-F238E27FC236}">
                    <a16:creationId xmlns:a16="http://schemas.microsoft.com/office/drawing/2014/main" id="{080490AF-4FB1-8C31-13D4-A34BAB90D6F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428368" y="2705299"/>
                <a:ext cx="1168920" cy="266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4917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6096</TotalTime>
  <Words>363</Words>
  <Application>Microsoft Office PowerPoint</Application>
  <PresentationFormat>Widescreen</PresentationFormat>
  <Paragraphs>51</Paragraphs>
  <Slides>18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Office-tema</vt:lpstr>
      <vt:lpstr>Kalk er ikke bare kalk </vt:lpstr>
      <vt:lpstr>Kalk var verdens viktigste byggemateriale</vt:lpstr>
      <vt:lpstr>PowerPoint-presentasjon</vt:lpstr>
      <vt:lpstr>Bindemiddel i mørtler fra middelalderen til 1900-tallet i Skottland (alle typer bygninger)</vt:lpstr>
      <vt:lpstr>Kalkstein = calx = calce       Limstein = limestone</vt:lpstr>
      <vt:lpstr>PowerPoint-presentasjon</vt:lpstr>
      <vt:lpstr>PowerPoint-presentasjon</vt:lpstr>
      <vt:lpstr>Luftkalk vs. hydraulisk kalk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Hedrum kirke 1100-tallet</vt:lpstr>
      <vt:lpstr>PowerPoint-presentasjon</vt:lpstr>
      <vt:lpstr>Kalkslemming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Kalk er ikke bare kalk Begreper</dc:title>
  <dc:creator>Per Storemyr</dc:creator>
  <cp:lastModifiedBy>Per Storemyr</cp:lastModifiedBy>
  <cp:revision>34</cp:revision>
  <dcterms:created xsi:type="dcterms:W3CDTF">2023-05-08T20:44:30Z</dcterms:created>
  <dcterms:modified xsi:type="dcterms:W3CDTF">2026-06-16T13:49:57Z</dcterms:modified>
</cp:coreProperties>
</file>